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58" r:id="rId8"/>
    <p:sldId id="259" r:id="rId9"/>
    <p:sldId id="260" r:id="rId10"/>
    <p:sldId id="261" r:id="rId11"/>
    <p:sldId id="266" r:id="rId12"/>
    <p:sldId id="267" r:id="rId13"/>
    <p:sldId id="268" r:id="rId14"/>
    <p:sldId id="269" r:id="rId15"/>
    <p:sldId id="275" r:id="rId16"/>
    <p:sldId id="276" r:id="rId17"/>
    <p:sldId id="277" r:id="rId18"/>
    <p:sldId id="271" r:id="rId19"/>
    <p:sldId id="274" r:id="rId20"/>
    <p:sldId id="278" r:id="rId21"/>
    <p:sldId id="279" r:id="rId22"/>
    <p:sldId id="280" r:id="rId23"/>
    <p:sldId id="281" r:id="rId24"/>
    <p:sldId id="282" r:id="rId25"/>
    <p:sldId id="272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09307-5397-37D5-23FD-7922E06A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A29512-1A6B-BB47-0386-CB57CBF2B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D0A95A-C444-A101-AB8E-B0AE1C400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58BE90-20C3-C27F-2DBC-F3C7C196E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975C76-A38C-AD36-EB2D-81ECA8DB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48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B6F421-24DE-BFEA-6E7E-F65364D8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BA2B2D-8ACB-51D4-EFCF-7E5EED341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F19D93-5640-5E9E-9B8F-3C1809A2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9CBE62-C812-D6B5-F818-64372830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9D1A8-7E82-C44A-321C-6226ABED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53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B3B8689-655D-35A9-32FC-D8A14EB04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93EA40-751C-8D4E-8782-658B2D307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A2ACE2-FF9D-C661-594A-C1036838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1FF4C6-341E-D006-B491-A62D154C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6939A2-5406-6723-A35B-1CE3AF85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54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5DF99-0FB2-8E45-FBB7-A989AEDA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3F010D-C13D-1666-BDBF-297D74C29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D47F55-73BA-FC97-0104-A3066941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05DF2D-DA46-480B-3462-654A978B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43C2A3-C569-7864-37BB-6B00E986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0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07E07B-76C7-80D7-B8D1-3845B988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BA42CD-6798-C9F6-CFB3-6C077DAE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B8770E-8E06-EBE9-D250-9FCED6B0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B9CC9B-CA2A-0CEB-8AB4-7E58E20B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8D7BEF-75B3-104B-F31E-B977B9E6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31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7BB577-4F8B-2523-E28A-2C8943AC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8E93E4-B964-A6B9-552E-2319EAD94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A0313A1-BF6E-38DE-3478-3BBC841DD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BFD516-5DDB-891C-55B2-56C274D6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C15802-FCEA-FD08-34A1-5227DEEE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5580B5-95A1-99CF-7F90-D9FF1518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37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862F53-0225-5B21-D1E2-0F6647223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375546-7F77-3514-B1EC-A87AC657F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C313A1-BC24-CAB2-37DA-869B7A8D8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1E2F67D-9FEB-7D35-D319-EE56F6FD9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B357C9B-82F7-BDC5-399F-55BB364DD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D3EB752-C0D0-2373-4602-230325F35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7F6B9E-7B7F-0E1F-6166-82835375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A84172C-B597-9DDE-D149-2A834A86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44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3F9CC-CDCE-3DA9-E43E-99EAA9BF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6A6B91-F2AC-38E7-8D89-85634315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29ABDD-4A0E-99CF-A483-CBFD71EE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708285-76C3-C12D-DFEF-CF19BF9E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591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6138D0F-B7BF-C99E-2A6F-8923BC75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31F38A6-C23B-F66C-E5CC-64222859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F5B375-96E0-EB62-9511-5BB4EE7E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55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95B30-A3D2-51E8-2BE9-F97651D3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D095F6-38A3-12A0-81E5-7E13165A9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349AAE-7DE9-DC87-73FC-46D532560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C4DC61-6498-1AC3-0285-84C3CE80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1D08D5-3BDD-36CA-18C7-976505D7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605009-22C1-931D-3084-A9C98F48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352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5A77FC-1106-2868-55A9-738DC355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CF17B4B-2144-ECAE-E0F3-E9B38761E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968730-8985-CD1A-B1E4-5CF71FAFB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4AEB75-5110-9474-D718-55A38697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8AB4D7-DA68-A678-BBC5-B24853E8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E315FC-46E5-B798-B6F6-8D9FE400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65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EB8AB34-BEC6-3F9F-740E-C5BBC8B2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6D074C-3F7F-710A-2715-3CB73EFE6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C09E6F-2ADC-8EBD-3C0E-317E54851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4FAD6-D988-4F28-9A87-91137DA89B04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895645-088E-798B-C9AC-7FF09DCAC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8E01C6-8AB4-7058-DFB2-FC0117B1E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7E813-5011-4E92-9EB5-161F94F2A9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34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B45F2A-AAD2-DCEC-975F-9D3AEF341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4717"/>
            <a:ext cx="9144000" cy="2387600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期末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project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F21437-C2A4-8C30-EB00-6016C8435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0301" y="4083329"/>
            <a:ext cx="3654458" cy="1655762"/>
          </a:xfrm>
        </p:spPr>
        <p:txBody>
          <a:bodyPr/>
          <a:lstStyle/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電子系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學號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:C109112153</a:t>
            </a:r>
          </a:p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高英棋</a:t>
            </a:r>
          </a:p>
        </p:txBody>
      </p:sp>
    </p:spTree>
    <p:extLst>
      <p:ext uri="{BB962C8B-B14F-4D97-AF65-F5344CB8AC3E}">
        <p14:creationId xmlns:p14="http://schemas.microsoft.com/office/powerpoint/2010/main" val="2335994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6001AF-82A1-35C1-0FF7-12BCDCCD4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85" y="628421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E90E493-4CE2-4A5B-3FE6-D042B4F78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9" y="1277351"/>
            <a:ext cx="6264183" cy="4077053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44DCD576-E717-33F7-3059-468B7DF8F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31" y="1573369"/>
            <a:ext cx="5121084" cy="371126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1E4DDC-A1D8-FB31-7E1B-3683832242B4}"/>
              </a:ext>
            </a:extLst>
          </p:cNvPr>
          <p:cNvSpPr txBox="1"/>
          <p:nvPr/>
        </p:nvSpPr>
        <p:spPr>
          <a:xfrm>
            <a:off x="5085788" y="5555375"/>
            <a:ext cx="24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螢幕更新率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3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EC8F652A-8717-3D8A-8AD9-740782B6B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8" y="684983"/>
            <a:ext cx="6368913" cy="4351338"/>
          </a:xfrm>
        </p:spPr>
      </p:pic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09B0C5B3-E076-764B-9C90-4D4AE3B2B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319" y="684983"/>
            <a:ext cx="6206974" cy="149632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A1E8A8-BA05-CF66-502A-72E822C870BA}"/>
              </a:ext>
            </a:extLst>
          </p:cNvPr>
          <p:cNvSpPr txBox="1"/>
          <p:nvPr/>
        </p:nvSpPr>
        <p:spPr>
          <a:xfrm>
            <a:off x="7087230" y="241326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乒乓球模組和螢幕顯示模組連接線</a:t>
            </a:r>
          </a:p>
        </p:txBody>
      </p:sp>
    </p:spTree>
    <p:extLst>
      <p:ext uri="{BB962C8B-B14F-4D97-AF65-F5344CB8AC3E}">
        <p14:creationId xmlns:p14="http://schemas.microsoft.com/office/powerpoint/2010/main" val="2362199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CBB6A3B9-9EEA-C741-6B55-1035A2153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9" y="1036948"/>
            <a:ext cx="5075303" cy="4300702"/>
          </a:xfr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B44EE29-4114-49F9-AC48-C20F041CC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10" y="1036948"/>
            <a:ext cx="6477561" cy="432853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8BBB9E-3308-71BA-803D-92A78CD98D6D}"/>
              </a:ext>
            </a:extLst>
          </p:cNvPr>
          <p:cNvSpPr txBox="1"/>
          <p:nvPr/>
        </p:nvSpPr>
        <p:spPr>
          <a:xfrm>
            <a:off x="3824072" y="545172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選擇亮或不亮，亮的顏色為綠色</a:t>
            </a:r>
          </a:p>
        </p:txBody>
      </p:sp>
    </p:spTree>
    <p:extLst>
      <p:ext uri="{BB962C8B-B14F-4D97-AF65-F5344CB8AC3E}">
        <p14:creationId xmlns:p14="http://schemas.microsoft.com/office/powerpoint/2010/main" val="6686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E60A5C-843D-D340-2150-8A6350DBC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810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作品</a:t>
            </a:r>
          </a:p>
        </p:txBody>
      </p:sp>
      <p:pic>
        <p:nvPicPr>
          <p:cNvPr id="7" name="694926708.682914">
            <a:hlinkClick r:id="" action="ppaction://media"/>
            <a:extLst>
              <a:ext uri="{FF2B5EF4-FFF2-40B4-BE49-F238E27FC236}">
                <a16:creationId xmlns:a16="http://schemas.microsoft.com/office/drawing/2014/main" id="{CAE23934-20F4-414C-1F89-34B475BFD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3716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3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56B7F-4F48-D7C1-56E9-24C1F0F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HW6-1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連線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721DC3-0268-3C91-C94F-BBEE6F360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按下按鈕 板子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燈全亮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按下按鈕 板子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燈全亮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電阻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歐姆*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2.sw1 on =&gt; LED2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亮 ；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sw2 on =&gt; LED1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亮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個控制，控制資料傳輸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9471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4C70BA-EA88-49C5-B812-77FB45893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15" y="29866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7E9390-3182-4790-B485-D90280BA1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31" y="1228659"/>
            <a:ext cx="6173692" cy="49804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CCC4CE-FBCE-443E-A02E-6DA8CB7C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763" y="1228659"/>
            <a:ext cx="5868219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6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326096-42DB-454D-A0F5-56ED0336F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2" y="953841"/>
            <a:ext cx="6439279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6AE1FB-BA85-49B2-9816-11BA61133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8" y="953842"/>
            <a:ext cx="49716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8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D3788E4-007C-4F56-A575-36F9A1570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07" y="759889"/>
            <a:ext cx="4318956" cy="4742963"/>
          </a:xfrm>
        </p:spPr>
      </p:pic>
    </p:spTree>
    <p:extLst>
      <p:ext uri="{BB962C8B-B14F-4D97-AF65-F5344CB8AC3E}">
        <p14:creationId xmlns:p14="http://schemas.microsoft.com/office/powerpoint/2010/main" val="149378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94926708.500474">
            <a:hlinkClick r:id="" action="ppaction://media"/>
            <a:extLst>
              <a:ext uri="{FF2B5EF4-FFF2-40B4-BE49-F238E27FC236}">
                <a16:creationId xmlns:a16="http://schemas.microsoft.com/office/drawing/2014/main" id="{0A10B46A-EC4A-99F8-9BB7-24FF76DE58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388322" y="727817"/>
            <a:ext cx="3283379" cy="583641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9FDBAAA-83DA-2FAA-FFF2-3ACA36B3617E}"/>
              </a:ext>
            </a:extLst>
          </p:cNvPr>
          <p:cNvSpPr txBox="1"/>
          <p:nvPr/>
        </p:nvSpPr>
        <p:spPr>
          <a:xfrm>
            <a:off x="1140642" y="790204"/>
            <a:ext cx="2894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FPGA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連線成果</a:t>
            </a:r>
          </a:p>
        </p:txBody>
      </p:sp>
    </p:spTree>
    <p:extLst>
      <p:ext uri="{BB962C8B-B14F-4D97-AF65-F5344CB8AC3E}">
        <p14:creationId xmlns:p14="http://schemas.microsoft.com/office/powerpoint/2010/main" val="265626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F22E8F-3517-7B25-3374-8FB6E16FC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HW6-2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連線乒乓球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59F6D0-4D29-D5BD-83AB-8BF814438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可連線對打有乒乓球功能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可按下按鈕擊回球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贏家計分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+1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需有控制腳控制訊息輸出輸入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2.220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歐姆保護板子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104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39434-0D1E-CA23-05B8-28653233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HW4: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螢幕顯示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DCD865-D6FB-5C12-6425-D2E9A9440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把所寫的程式顯示到螢幕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螢幕解析度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640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480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顯示長方形長寬比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240:60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長方形為綠色</a:t>
            </a:r>
          </a:p>
        </p:txBody>
      </p:sp>
    </p:spTree>
    <p:extLst>
      <p:ext uri="{BB962C8B-B14F-4D97-AF65-F5344CB8AC3E}">
        <p14:creationId xmlns:p14="http://schemas.microsoft.com/office/powerpoint/2010/main" val="5922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A5B190-B27D-4D33-B2EC-CCCF16AEF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264" y="573873"/>
            <a:ext cx="3343183" cy="86431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AF0C57-D4DB-4BC1-9F6C-1E939D64C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0" y="1732085"/>
            <a:ext cx="5557421" cy="36601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101313-E544-4A63-A926-17D84BA04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1" y="-1049872"/>
            <a:ext cx="4634144" cy="5737282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ECC3C6E-6484-44D0-B1D3-8A542E48FABD}"/>
              </a:ext>
            </a:extLst>
          </p:cNvPr>
          <p:cNvCxnSpPr/>
          <p:nvPr/>
        </p:nvCxnSpPr>
        <p:spPr>
          <a:xfrm flipV="1">
            <a:off x="2121763" y="4580878"/>
            <a:ext cx="301841" cy="150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1CFE5BA-C9F6-4D8E-B171-DAC82202E808}"/>
              </a:ext>
            </a:extLst>
          </p:cNvPr>
          <p:cNvSpPr txBox="1"/>
          <p:nvPr/>
        </p:nvSpPr>
        <p:spPr>
          <a:xfrm>
            <a:off x="1798597" y="60710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除頻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9CE8C2-D0BB-4216-B0D6-630796DF2A83}"/>
              </a:ext>
            </a:extLst>
          </p:cNvPr>
          <p:cNvSpPr txBox="1"/>
          <p:nvPr/>
        </p:nvSpPr>
        <p:spPr>
          <a:xfrm>
            <a:off x="3504810" y="13976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燈數控制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BFFCA0E-139A-496C-984B-F8199471B80B}"/>
              </a:ext>
            </a:extLst>
          </p:cNvPr>
          <p:cNvCxnSpPr/>
          <p:nvPr/>
        </p:nvCxnSpPr>
        <p:spPr>
          <a:xfrm flipH="1">
            <a:off x="3977196" y="1818769"/>
            <a:ext cx="88777" cy="36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952CB7C-61EB-4AA7-87C2-1B68D8613EC5}"/>
              </a:ext>
            </a:extLst>
          </p:cNvPr>
          <p:cNvCxnSpPr/>
          <p:nvPr/>
        </p:nvCxnSpPr>
        <p:spPr>
          <a:xfrm flipH="1" flipV="1">
            <a:off x="5726097" y="4483223"/>
            <a:ext cx="532660" cy="135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4F9DA26-CADC-4AA8-898A-A177AA483ECC}"/>
              </a:ext>
            </a:extLst>
          </p:cNvPr>
          <p:cNvSpPr txBox="1"/>
          <p:nvPr/>
        </p:nvSpPr>
        <p:spPr>
          <a:xfrm>
            <a:off x="4618672" y="584200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FSM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控制 燈數、速度、分數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10B0CAB4-FC40-4C4F-BEB8-4109C8357E10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081857" y="1438184"/>
            <a:ext cx="1823504" cy="923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06ED6A-D382-40C1-984C-B132698BDF65}"/>
              </a:ext>
            </a:extLst>
          </p:cNvPr>
          <p:cNvSpPr txBox="1"/>
          <p:nvPr/>
        </p:nvSpPr>
        <p:spPr>
          <a:xfrm>
            <a:off x="10351363" y="23614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輸出電燈</a:t>
            </a:r>
          </a:p>
        </p:txBody>
      </p:sp>
    </p:spTree>
    <p:extLst>
      <p:ext uri="{BB962C8B-B14F-4D97-AF65-F5344CB8AC3E}">
        <p14:creationId xmlns:p14="http://schemas.microsoft.com/office/powerpoint/2010/main" val="1982042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F65324-8576-4BDA-98D6-E204D1F8F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652" y="618262"/>
            <a:ext cx="1984900" cy="54471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D4FB78-EA65-45D5-AC00-5409E3919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0" y="1450503"/>
            <a:ext cx="5967661" cy="39569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781E7B-9774-40FD-8F59-36CB619CA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70" y="1450503"/>
            <a:ext cx="7155761" cy="395699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0E3070C-AF2E-4BEA-8FA4-24267A60DFEA}"/>
              </a:ext>
            </a:extLst>
          </p:cNvPr>
          <p:cNvSpPr txBox="1"/>
          <p:nvPr/>
        </p:nvSpPr>
        <p:spPr>
          <a:xfrm>
            <a:off x="4988004" y="56950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接線方式</a:t>
            </a:r>
          </a:p>
        </p:txBody>
      </p:sp>
    </p:spTree>
    <p:extLst>
      <p:ext uri="{BB962C8B-B14F-4D97-AF65-F5344CB8AC3E}">
        <p14:creationId xmlns:p14="http://schemas.microsoft.com/office/powerpoint/2010/main" val="1025951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595A595-3364-4E13-8FFF-C5D6206BB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0" y="267332"/>
            <a:ext cx="5410955" cy="59253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186DF5E-213B-4621-958E-91102C1E0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38" y="386410"/>
            <a:ext cx="4858428" cy="568721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37D4C0D-209E-4425-932D-49ADF2067C77}"/>
              </a:ext>
            </a:extLst>
          </p:cNvPr>
          <p:cNvSpPr txBox="1"/>
          <p:nvPr/>
        </p:nvSpPr>
        <p:spPr>
          <a:xfrm>
            <a:off x="5316991" y="6247738"/>
            <a:ext cx="18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燈亮暗</a:t>
            </a:r>
          </a:p>
        </p:txBody>
      </p:sp>
    </p:spTree>
    <p:extLst>
      <p:ext uri="{BB962C8B-B14F-4D97-AF65-F5344CB8AC3E}">
        <p14:creationId xmlns:p14="http://schemas.microsoft.com/office/powerpoint/2010/main" val="3810583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980ED41-3ACE-4E72-B9D0-C93D67A6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2" y="412811"/>
            <a:ext cx="5714883" cy="60323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07B74F-9C8E-4648-95DD-D869EACCB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98" y="412811"/>
            <a:ext cx="5296639" cy="58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58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238A9B81-EDFF-48CA-BC17-7E83306C6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6" y="715915"/>
            <a:ext cx="5780263" cy="5116713"/>
          </a:xfr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E5E047D-06B7-488F-AD99-9859843A6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29" y="581024"/>
            <a:ext cx="5872945" cy="52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8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D6866A-3CA6-24B5-B1AF-8503E4407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8421"/>
            <a:ext cx="10515600" cy="4351338"/>
          </a:xfrm>
        </p:spPr>
        <p:txBody>
          <a:bodyPr/>
          <a:lstStyle/>
          <a:p>
            <a:r>
              <a:rPr lang="en-US" altLang="zh-TW" dirty="0"/>
              <a:t>FPGA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連線乒乓球成果</a:t>
            </a:r>
          </a:p>
        </p:txBody>
      </p:sp>
      <p:pic>
        <p:nvPicPr>
          <p:cNvPr id="4" name="16480029-e4bf-417a-b72c-22b4fb9e44d0">
            <a:hlinkClick r:id="" action="ppaction://media"/>
            <a:extLst>
              <a:ext uri="{FF2B5EF4-FFF2-40B4-BE49-F238E27FC236}">
                <a16:creationId xmlns:a16="http://schemas.microsoft.com/office/drawing/2014/main" id="{1CBF4D8D-2BC9-C039-DD99-0BEAC6374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57899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3FBA3F-5A58-63BC-6973-8BAA01282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52" y="93950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A442BD3-F5B9-7B22-DB31-A5FB16B5499D}"/>
              </a:ext>
            </a:extLst>
          </p:cNvPr>
          <p:cNvGrpSpPr/>
          <p:nvPr/>
        </p:nvGrpSpPr>
        <p:grpSpPr>
          <a:xfrm>
            <a:off x="2655249" y="939505"/>
            <a:ext cx="5414095" cy="3481666"/>
            <a:chOff x="2655249" y="939505"/>
            <a:chExt cx="5414095" cy="3481666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A308B82-C410-0707-932D-8A3D984D347F}"/>
                </a:ext>
              </a:extLst>
            </p:cNvPr>
            <p:cNvSpPr/>
            <p:nvPr/>
          </p:nvSpPr>
          <p:spPr>
            <a:xfrm>
              <a:off x="3563332" y="1659118"/>
              <a:ext cx="4506012" cy="27620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2843EC1E-D0BE-E06B-D7B3-6726019793E1}"/>
                </a:ext>
              </a:extLst>
            </p:cNvPr>
            <p:cNvCxnSpPr/>
            <p:nvPr/>
          </p:nvCxnSpPr>
          <p:spPr>
            <a:xfrm flipV="1">
              <a:off x="3318235" y="1659118"/>
              <a:ext cx="0" cy="2762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BE0E9DBB-0B5F-44C1-738E-D8ACC04F19DD}"/>
                </a:ext>
              </a:extLst>
            </p:cNvPr>
            <p:cNvCxnSpPr/>
            <p:nvPr/>
          </p:nvCxnSpPr>
          <p:spPr>
            <a:xfrm>
              <a:off x="3789575" y="1404594"/>
              <a:ext cx="41855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3BFFC49-4DF4-972C-DA73-A7A04AB122FD}"/>
                </a:ext>
              </a:extLst>
            </p:cNvPr>
            <p:cNvSpPr txBox="1"/>
            <p:nvPr/>
          </p:nvSpPr>
          <p:spPr>
            <a:xfrm>
              <a:off x="2655249" y="289402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480</a:t>
              </a:r>
              <a:endParaRPr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25D1913-83BA-6BEA-D9EE-EADDE6E48CEF}"/>
                </a:ext>
              </a:extLst>
            </p:cNvPr>
            <p:cNvSpPr txBox="1"/>
            <p:nvPr/>
          </p:nvSpPr>
          <p:spPr>
            <a:xfrm>
              <a:off x="5410986" y="939505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640</a:t>
              </a:r>
              <a:endParaRPr lang="zh-TW" altLang="en-US" dirty="0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FFFCEE9F-5142-EB81-0774-FEEDE96878A6}"/>
                </a:ext>
              </a:extLst>
            </p:cNvPr>
            <p:cNvSpPr/>
            <p:nvPr/>
          </p:nvSpPr>
          <p:spPr>
            <a:xfrm>
              <a:off x="4034672" y="2124208"/>
              <a:ext cx="424206" cy="191989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A6B75C72-F7A2-9B92-3FF3-31CF4EF4DFEE}"/>
                </a:ext>
              </a:extLst>
            </p:cNvPr>
            <p:cNvCxnSpPr/>
            <p:nvPr/>
          </p:nvCxnSpPr>
          <p:spPr>
            <a:xfrm flipV="1">
              <a:off x="4732256" y="2224726"/>
              <a:ext cx="0" cy="1819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D4D24E40-D729-7A1D-5E06-A0CD784D90D1}"/>
                </a:ext>
              </a:extLst>
            </p:cNvPr>
            <p:cNvCxnSpPr/>
            <p:nvPr/>
          </p:nvCxnSpPr>
          <p:spPr>
            <a:xfrm>
              <a:off x="4034672" y="1960775"/>
              <a:ext cx="509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26119A9-52E8-6C67-6FB3-CA451FF5125C}"/>
                </a:ext>
              </a:extLst>
            </p:cNvPr>
            <p:cNvSpPr txBox="1"/>
            <p:nvPr/>
          </p:nvSpPr>
          <p:spPr>
            <a:xfrm>
              <a:off x="4792729" y="2949747"/>
              <a:ext cx="88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240</a:t>
              </a:r>
              <a:endParaRPr lang="zh-TW" altLang="en-US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3520D69D-AE83-D4F6-0273-A0A44D40477B}"/>
                </a:ext>
              </a:extLst>
            </p:cNvPr>
            <p:cNvSpPr txBox="1"/>
            <p:nvPr/>
          </p:nvSpPr>
          <p:spPr>
            <a:xfrm>
              <a:off x="4040174" y="165476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60</a:t>
              </a:r>
              <a:endParaRPr lang="zh-TW" altLang="en-US" dirty="0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FFC7B88-31BB-5AE0-63C1-E963871B5E5E}"/>
              </a:ext>
            </a:extLst>
          </p:cNvPr>
          <p:cNvSpPr txBox="1"/>
          <p:nvPr/>
        </p:nvSpPr>
        <p:spPr>
          <a:xfrm>
            <a:off x="3446533" y="5187893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R=0,G=1,B=0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4A2A47-5991-EBDA-A3C1-791D500780D6}"/>
              </a:ext>
            </a:extLst>
          </p:cNvPr>
          <p:cNvSpPr txBox="1"/>
          <p:nvPr/>
        </p:nvSpPr>
        <p:spPr>
          <a:xfrm>
            <a:off x="3446533" y="4818561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時脈</a:t>
            </a:r>
            <a:r>
              <a:rPr lang="en-US" altLang="zh-TW" dirty="0"/>
              <a:t>100MHZ</a:t>
            </a:r>
            <a:r>
              <a:rPr lang="zh-TW" altLang="en-US" dirty="0"/>
              <a:t> 除頻到 </a:t>
            </a:r>
            <a:r>
              <a:rPr lang="en-US" altLang="zh-TW" dirty="0"/>
              <a:t>25MHZ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079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B74690-A0A6-7102-D8B0-0531EF49B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779250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8764920-D1A6-859F-28BE-EE805C79C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0" y="1484740"/>
            <a:ext cx="6264183" cy="4077053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76CD452-D88D-81AB-C835-995B33A7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48" y="1850531"/>
            <a:ext cx="5121084" cy="37112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9A6A78E-C653-9163-454A-063E318AB995}"/>
              </a:ext>
            </a:extLst>
          </p:cNvPr>
          <p:cNvSpPr txBox="1"/>
          <p:nvPr/>
        </p:nvSpPr>
        <p:spPr>
          <a:xfrm>
            <a:off x="5332318" y="57429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螢幕更新率</a:t>
            </a:r>
          </a:p>
        </p:txBody>
      </p:sp>
    </p:spTree>
    <p:extLst>
      <p:ext uri="{BB962C8B-B14F-4D97-AF65-F5344CB8AC3E}">
        <p14:creationId xmlns:p14="http://schemas.microsoft.com/office/powerpoint/2010/main" val="270683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9756D073-6B6E-346A-ABD7-F094AD6E0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" y="771771"/>
            <a:ext cx="6371236" cy="4352925"/>
          </a:xfr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9A8F56E0-8772-1012-3147-B2E2BE72B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56" y="771771"/>
            <a:ext cx="5349704" cy="198137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5EFC56F-9772-D0E4-B7EA-2F5AD8A7A7AD}"/>
              </a:ext>
            </a:extLst>
          </p:cNvPr>
          <p:cNvSpPr txBox="1"/>
          <p:nvPr/>
        </p:nvSpPr>
        <p:spPr>
          <a:xfrm>
            <a:off x="4136168" y="5429839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在長</a:t>
            </a:r>
            <a:r>
              <a:rPr lang="en-US" altLang="zh-TW" dirty="0"/>
              <a:t>120&lt;y&lt;360</a:t>
            </a:r>
            <a:r>
              <a:rPr lang="zh-TW" altLang="en-US" dirty="0"/>
              <a:t> </a:t>
            </a:r>
            <a:r>
              <a:rPr lang="en-US" altLang="zh-TW" dirty="0"/>
              <a:t>,</a:t>
            </a:r>
            <a:r>
              <a:rPr lang="zh-TW" altLang="en-US" dirty="0"/>
              <a:t>寬</a:t>
            </a:r>
            <a:r>
              <a:rPr lang="en-US" altLang="zh-TW" dirty="0"/>
              <a:t>20&lt;x&lt;80</a:t>
            </a:r>
            <a:r>
              <a:rPr lang="zh-TW" altLang="en-US" dirty="0"/>
              <a:t>顯示長方形</a:t>
            </a:r>
          </a:p>
        </p:txBody>
      </p:sp>
    </p:spTree>
    <p:extLst>
      <p:ext uri="{BB962C8B-B14F-4D97-AF65-F5344CB8AC3E}">
        <p14:creationId xmlns:p14="http://schemas.microsoft.com/office/powerpoint/2010/main" val="25517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6BF19-70DE-89DC-6578-0E96754A2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933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作品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753E1E9-FB95-D77F-3297-BF57B844C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22" y="1742223"/>
            <a:ext cx="8144297" cy="375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9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08EF03-FB64-19D4-7776-EFB6C553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HW5: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乒乓球螢幕顯示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C0BDC9-C427-BBC0-80D6-B746F7B7A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將乒乓球顯示到螢幕並且動作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能將球發出去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能來回打擊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輸家發球</a:t>
            </a:r>
          </a:p>
        </p:txBody>
      </p:sp>
    </p:spTree>
    <p:extLst>
      <p:ext uri="{BB962C8B-B14F-4D97-AF65-F5344CB8AC3E}">
        <p14:creationId xmlns:p14="http://schemas.microsoft.com/office/powerpoint/2010/main" val="98438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09BFEC-8CE2-2E01-8824-B5376219C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042" y="1062054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除頻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100MHZ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除到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25MHZ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符合螢幕顯示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除頻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100MHZ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除到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1HZ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供給乒乓移動速度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HW3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乒乓球電燈顯示變螢幕顯示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螢幕顯示需要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個長方形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乒乓球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288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96FB4C15-A943-FA66-5901-322207BB5352}"/>
              </a:ext>
            </a:extLst>
          </p:cNvPr>
          <p:cNvGrpSpPr/>
          <p:nvPr/>
        </p:nvGrpSpPr>
        <p:grpSpPr>
          <a:xfrm>
            <a:off x="621506" y="3485557"/>
            <a:ext cx="10291788" cy="3270109"/>
            <a:chOff x="878540" y="1000025"/>
            <a:chExt cx="10566027" cy="543749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772FA9-9072-9E64-5C7A-B013C5A6DD58}"/>
                </a:ext>
              </a:extLst>
            </p:cNvPr>
            <p:cNvSpPr/>
            <p:nvPr/>
          </p:nvSpPr>
          <p:spPr>
            <a:xfrm>
              <a:off x="878540" y="2121991"/>
              <a:ext cx="1290918" cy="4894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/>
                <a:t>發球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BEFBE7C-E58C-42F8-CB62-5EB838A1772E}"/>
                </a:ext>
              </a:extLst>
            </p:cNvPr>
            <p:cNvGrpSpPr/>
            <p:nvPr/>
          </p:nvGrpSpPr>
          <p:grpSpPr>
            <a:xfrm>
              <a:off x="1523999" y="1000025"/>
              <a:ext cx="9920568" cy="5437490"/>
              <a:chOff x="1523999" y="1000025"/>
              <a:chExt cx="9920568" cy="543749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88DECA9-A6A2-992C-AEB1-13EAD3BF5F6E}"/>
                  </a:ext>
                </a:extLst>
              </p:cNvPr>
              <p:cNvSpPr/>
              <p:nvPr/>
            </p:nvSpPr>
            <p:spPr>
              <a:xfrm>
                <a:off x="2671482" y="2121991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LED</a:t>
                </a:r>
                <a:r>
                  <a:rPr lang="zh-TW" altLang="en-US" sz="1400" dirty="0"/>
                  <a:t>右移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E41265-E6FD-B327-8F78-1324E22F75C3}"/>
                  </a:ext>
                </a:extLst>
              </p:cNvPr>
              <p:cNvSpPr/>
              <p:nvPr/>
            </p:nvSpPr>
            <p:spPr>
              <a:xfrm>
                <a:off x="9987801" y="2122088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LED</a:t>
                </a:r>
                <a:r>
                  <a:rPr lang="zh-TW" altLang="en-US" sz="1400" dirty="0"/>
                  <a:t>左移</a:t>
                </a:r>
              </a:p>
            </p:txBody>
          </p:sp>
          <p:sp>
            <p:nvSpPr>
              <p:cNvPr id="9" name="流程圖: 決策 8">
                <a:extLst>
                  <a:ext uri="{FF2B5EF4-FFF2-40B4-BE49-F238E27FC236}">
                    <a16:creationId xmlns:a16="http://schemas.microsoft.com/office/drawing/2014/main" id="{5CBB7B93-C8D7-75C3-7B09-E8F51204424E}"/>
                  </a:ext>
                </a:extLst>
              </p:cNvPr>
              <p:cNvSpPr/>
              <p:nvPr/>
            </p:nvSpPr>
            <p:spPr>
              <a:xfrm>
                <a:off x="4491315" y="1915464"/>
                <a:ext cx="1604682" cy="911134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右太早太晚按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77030C9-323D-2B37-9EF8-531746DBD1F2}"/>
                  </a:ext>
                </a:extLst>
              </p:cNvPr>
              <p:cNvSpPr/>
              <p:nvPr/>
            </p:nvSpPr>
            <p:spPr>
              <a:xfrm>
                <a:off x="6422648" y="2121991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左分數</a:t>
                </a:r>
                <a:r>
                  <a:rPr lang="en-US" altLang="zh-TW" sz="1400" dirty="0"/>
                  <a:t>+1</a:t>
                </a:r>
                <a:endParaRPr lang="zh-TW" altLang="en-US" sz="1400" dirty="0"/>
              </a:p>
            </p:txBody>
          </p:sp>
          <p:sp>
            <p:nvSpPr>
              <p:cNvPr id="11" name="流程圖: 決策 10">
                <a:extLst>
                  <a:ext uri="{FF2B5EF4-FFF2-40B4-BE49-F238E27FC236}">
                    <a16:creationId xmlns:a16="http://schemas.microsoft.com/office/drawing/2014/main" id="{0C4FA422-CFE7-BCB3-159E-E894AF1B8892}"/>
                  </a:ext>
                </a:extLst>
              </p:cNvPr>
              <p:cNvSpPr/>
              <p:nvPr/>
            </p:nvSpPr>
            <p:spPr>
              <a:xfrm>
                <a:off x="9881346" y="3003813"/>
                <a:ext cx="1492624" cy="911134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左太早太晚按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B1CD6A6-A10E-B7F3-6EE9-C8D4EC4A7BD1}"/>
                  </a:ext>
                </a:extLst>
              </p:cNvPr>
              <p:cNvSpPr/>
              <p:nvPr/>
            </p:nvSpPr>
            <p:spPr>
              <a:xfrm>
                <a:off x="9982199" y="4202865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右分數</a:t>
                </a:r>
                <a:r>
                  <a:rPr lang="en-US" altLang="zh-TW" sz="1400" dirty="0"/>
                  <a:t>+1</a:t>
                </a:r>
                <a:endParaRPr lang="zh-TW" altLang="en-US" sz="1400" dirty="0"/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8B222ABB-06E7-F337-9DBA-D06C7569CE77}"/>
                  </a:ext>
                </a:extLst>
              </p:cNvPr>
              <p:cNvCxnSpPr>
                <a:stCxn id="5" idx="3"/>
                <a:endCxn id="7" idx="1"/>
              </p:cNvCxnSpPr>
              <p:nvPr/>
            </p:nvCxnSpPr>
            <p:spPr>
              <a:xfrm>
                <a:off x="2169458" y="2366726"/>
                <a:ext cx="5020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BA5F648F-B48E-A4F1-1CBF-23C8089DB8D8}"/>
                  </a:ext>
                </a:extLst>
              </p:cNvPr>
              <p:cNvCxnSpPr>
                <a:cxnSpLocks/>
                <a:stCxn id="7" idx="3"/>
                <a:endCxn id="9" idx="1"/>
              </p:cNvCxnSpPr>
              <p:nvPr/>
            </p:nvCxnSpPr>
            <p:spPr>
              <a:xfrm>
                <a:off x="3962400" y="2366726"/>
                <a:ext cx="528915" cy="43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E0753524-0D22-EF19-568C-F1C179DC4FD9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 flipV="1">
                <a:off x="6095997" y="2366726"/>
                <a:ext cx="326651" cy="43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接點: 肘形 15">
                <a:extLst>
                  <a:ext uri="{FF2B5EF4-FFF2-40B4-BE49-F238E27FC236}">
                    <a16:creationId xmlns:a16="http://schemas.microsoft.com/office/drawing/2014/main" id="{2BB4FE36-B7F1-CBED-6806-C00F1C12A196}"/>
                  </a:ext>
                </a:extLst>
              </p:cNvPr>
              <p:cNvCxnSpPr>
                <a:cxnSpLocks/>
                <a:stCxn id="9" idx="0"/>
                <a:endCxn id="8" idx="0"/>
              </p:cNvCxnSpPr>
              <p:nvPr/>
            </p:nvCxnSpPr>
            <p:spPr>
              <a:xfrm rot="16200000" flipH="1">
                <a:off x="7860146" y="-651026"/>
                <a:ext cx="206624" cy="5339604"/>
              </a:xfrm>
              <a:prstGeom prst="bentConnector3">
                <a:avLst>
                  <a:gd name="adj1" fmla="val -11063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299C5B79-AAF9-6F1C-3FEB-00E49453F598}"/>
                  </a:ext>
                </a:extLst>
              </p:cNvPr>
              <p:cNvCxnSpPr>
                <a:cxnSpLocks/>
                <a:stCxn id="8" idx="2"/>
                <a:endCxn id="11" idx="0"/>
              </p:cNvCxnSpPr>
              <p:nvPr/>
            </p:nvCxnSpPr>
            <p:spPr>
              <a:xfrm flipH="1">
                <a:off x="10627658" y="2611558"/>
                <a:ext cx="5602" cy="3922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1A606B4F-6C85-A01E-2A9F-6A7F4DC9DF6A}"/>
                  </a:ext>
                </a:extLst>
              </p:cNvPr>
              <p:cNvCxnSpPr>
                <a:stCxn id="11" idx="2"/>
                <a:endCxn id="12" idx="0"/>
              </p:cNvCxnSpPr>
              <p:nvPr/>
            </p:nvCxnSpPr>
            <p:spPr>
              <a:xfrm>
                <a:off x="10627658" y="3914947"/>
                <a:ext cx="0" cy="2879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接點: 肘形 18">
                <a:extLst>
                  <a:ext uri="{FF2B5EF4-FFF2-40B4-BE49-F238E27FC236}">
                    <a16:creationId xmlns:a16="http://schemas.microsoft.com/office/drawing/2014/main" id="{0B706E51-656E-E28F-D9D3-185705D0E37F}"/>
                  </a:ext>
                </a:extLst>
              </p:cNvPr>
              <p:cNvCxnSpPr>
                <a:stCxn id="11" idx="1"/>
                <a:endCxn id="7" idx="2"/>
              </p:cNvCxnSpPr>
              <p:nvPr/>
            </p:nvCxnSpPr>
            <p:spPr>
              <a:xfrm rot="10800000">
                <a:off x="3316942" y="2611462"/>
                <a:ext cx="6564405" cy="84791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流程圖: 決策 19">
                <a:extLst>
                  <a:ext uri="{FF2B5EF4-FFF2-40B4-BE49-F238E27FC236}">
                    <a16:creationId xmlns:a16="http://schemas.microsoft.com/office/drawing/2014/main" id="{5CE26372-075A-238F-4ACC-0528809D2F2B}"/>
                  </a:ext>
                </a:extLst>
              </p:cNvPr>
              <p:cNvSpPr/>
              <p:nvPr/>
            </p:nvSpPr>
            <p:spPr>
              <a:xfrm>
                <a:off x="9810749" y="4826081"/>
                <a:ext cx="1633818" cy="911134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右是否</a:t>
                </a:r>
                <a:r>
                  <a:rPr lang="en-US" altLang="zh-TW" sz="1400" dirty="0"/>
                  <a:t>9</a:t>
                </a:r>
                <a:r>
                  <a:rPr lang="zh-TW" altLang="en-US" sz="1400" dirty="0"/>
                  <a:t>分</a:t>
                </a: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01EDAEE-E2DE-6721-BD32-960DAC2C89BD}"/>
                  </a:ext>
                </a:extLst>
              </p:cNvPr>
              <p:cNvSpPr/>
              <p:nvPr/>
            </p:nvSpPr>
            <p:spPr>
              <a:xfrm>
                <a:off x="9982199" y="5948045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右</a:t>
                </a:r>
                <a:r>
                  <a:rPr lang="en-US" altLang="zh-TW" sz="1400" dirty="0"/>
                  <a:t>4LED</a:t>
                </a:r>
                <a:r>
                  <a:rPr lang="zh-TW" altLang="en-US" sz="1400" dirty="0"/>
                  <a:t>亮</a:t>
                </a:r>
              </a:p>
            </p:txBody>
          </p: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44D37F7E-9D1E-39A3-6D25-D4F8906FE09C}"/>
                  </a:ext>
                </a:extLst>
              </p:cNvPr>
              <p:cNvCxnSpPr>
                <a:stCxn id="12" idx="2"/>
                <a:endCxn id="20" idx="0"/>
              </p:cNvCxnSpPr>
              <p:nvPr/>
            </p:nvCxnSpPr>
            <p:spPr>
              <a:xfrm>
                <a:off x="10627658" y="4692335"/>
                <a:ext cx="0" cy="1337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5B1547C2-3B94-16F2-9BD5-00AAE71A6F7E}"/>
                  </a:ext>
                </a:extLst>
              </p:cNvPr>
              <p:cNvCxnSpPr>
                <a:stCxn id="20" idx="2"/>
                <a:endCxn id="21" idx="0"/>
              </p:cNvCxnSpPr>
              <p:nvPr/>
            </p:nvCxnSpPr>
            <p:spPr>
              <a:xfrm>
                <a:off x="10627658" y="5737215"/>
                <a:ext cx="0" cy="2108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接點: 肘形 23">
                <a:extLst>
                  <a:ext uri="{FF2B5EF4-FFF2-40B4-BE49-F238E27FC236}">
                    <a16:creationId xmlns:a16="http://schemas.microsoft.com/office/drawing/2014/main" id="{B2735451-1F84-F3FA-EB05-125A1A523ED9}"/>
                  </a:ext>
                </a:extLst>
              </p:cNvPr>
              <p:cNvCxnSpPr>
                <a:stCxn id="20" idx="1"/>
                <a:endCxn id="7" idx="2"/>
              </p:cNvCxnSpPr>
              <p:nvPr/>
            </p:nvCxnSpPr>
            <p:spPr>
              <a:xfrm rot="10800000">
                <a:off x="3316941" y="2611462"/>
                <a:ext cx="6493808" cy="267018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接點: 肘形 24">
                <a:extLst>
                  <a:ext uri="{FF2B5EF4-FFF2-40B4-BE49-F238E27FC236}">
                    <a16:creationId xmlns:a16="http://schemas.microsoft.com/office/drawing/2014/main" id="{A681E41D-6098-FDB6-6D51-43A634B7F21E}"/>
                  </a:ext>
                </a:extLst>
              </p:cNvPr>
              <p:cNvCxnSpPr>
                <a:stCxn id="21" idx="1"/>
                <a:endCxn id="5" idx="2"/>
              </p:cNvCxnSpPr>
              <p:nvPr/>
            </p:nvCxnSpPr>
            <p:spPr>
              <a:xfrm rot="10800000">
                <a:off x="1523999" y="2611462"/>
                <a:ext cx="8458200" cy="358131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流程圖: 決策 25">
                <a:extLst>
                  <a:ext uri="{FF2B5EF4-FFF2-40B4-BE49-F238E27FC236}">
                    <a16:creationId xmlns:a16="http://schemas.microsoft.com/office/drawing/2014/main" id="{F1348718-8C56-506E-CC40-3495C7D06A3A}"/>
                  </a:ext>
                </a:extLst>
              </p:cNvPr>
              <p:cNvSpPr/>
              <p:nvPr/>
            </p:nvSpPr>
            <p:spPr>
              <a:xfrm>
                <a:off x="8040218" y="1911159"/>
                <a:ext cx="1633818" cy="911134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左是否</a:t>
                </a:r>
                <a:r>
                  <a:rPr lang="en-US" altLang="zh-TW" sz="1400" dirty="0"/>
                  <a:t>9</a:t>
                </a:r>
                <a:r>
                  <a:rPr lang="zh-TW" altLang="en-US" sz="1400" dirty="0"/>
                  <a:t>分</a:t>
                </a:r>
              </a:p>
            </p:txBody>
          </p: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3A8A76DC-D2DC-AA53-B948-B6D49496F3FE}"/>
                  </a:ext>
                </a:extLst>
              </p:cNvPr>
              <p:cNvCxnSpPr>
                <a:stCxn id="10" idx="3"/>
                <a:endCxn id="26" idx="1"/>
              </p:cNvCxnSpPr>
              <p:nvPr/>
            </p:nvCxnSpPr>
            <p:spPr>
              <a:xfrm>
                <a:off x="7713566" y="2366726"/>
                <a:ext cx="3266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46A403C3-989B-82D5-B34A-64B9C01DD09B}"/>
                  </a:ext>
                </a:extLst>
              </p:cNvPr>
              <p:cNvCxnSpPr>
                <a:stCxn id="26" idx="3"/>
                <a:endCxn id="8" idx="1"/>
              </p:cNvCxnSpPr>
              <p:nvPr/>
            </p:nvCxnSpPr>
            <p:spPr>
              <a:xfrm>
                <a:off x="9674036" y="2366726"/>
                <a:ext cx="313765" cy="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3DB99C9-B418-B952-EDF1-8405D5B12D1F}"/>
                  </a:ext>
                </a:extLst>
              </p:cNvPr>
              <p:cNvSpPr/>
              <p:nvPr/>
            </p:nvSpPr>
            <p:spPr>
              <a:xfrm>
                <a:off x="8211668" y="1000025"/>
                <a:ext cx="1290918" cy="48947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dirty="0"/>
                  <a:t>左</a:t>
                </a:r>
                <a:r>
                  <a:rPr lang="en-US" altLang="zh-TW" sz="1400" dirty="0"/>
                  <a:t>4LED</a:t>
                </a:r>
                <a:r>
                  <a:rPr lang="zh-TW" altLang="en-US" sz="1400" dirty="0"/>
                  <a:t>亮</a:t>
                </a:r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F9F740C1-F873-E541-6891-6D9C6BC50EC7}"/>
                  </a:ext>
                </a:extLst>
              </p:cNvPr>
              <p:cNvCxnSpPr>
                <a:stCxn id="26" idx="0"/>
                <a:endCxn id="29" idx="2"/>
              </p:cNvCxnSpPr>
              <p:nvPr/>
            </p:nvCxnSpPr>
            <p:spPr>
              <a:xfrm flipV="1">
                <a:off x="8857127" y="1489495"/>
                <a:ext cx="0" cy="4216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接點: 肘形 30">
                <a:extLst>
                  <a:ext uri="{FF2B5EF4-FFF2-40B4-BE49-F238E27FC236}">
                    <a16:creationId xmlns:a16="http://schemas.microsoft.com/office/drawing/2014/main" id="{65378DF0-F006-07FB-BCF6-AA7E3CD3202E}"/>
                  </a:ext>
                </a:extLst>
              </p:cNvPr>
              <p:cNvCxnSpPr>
                <a:stCxn id="29" idx="1"/>
                <a:endCxn id="5" idx="0"/>
              </p:cNvCxnSpPr>
              <p:nvPr/>
            </p:nvCxnSpPr>
            <p:spPr>
              <a:xfrm rot="10800000" flipV="1">
                <a:off x="1524000" y="1244759"/>
                <a:ext cx="6687669" cy="87723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6F47218-B76D-4998-1898-A5D83991BCFE}"/>
                  </a:ext>
                </a:extLst>
              </p:cNvPr>
              <p:cNvSpPr txBox="1"/>
              <p:nvPr/>
            </p:nvSpPr>
            <p:spPr>
              <a:xfrm>
                <a:off x="9497172" y="4940028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34EBF0C-3AB6-4D06-294F-1B1866337F6F}"/>
                  </a:ext>
                </a:extLst>
              </p:cNvPr>
              <p:cNvSpPr txBox="1"/>
              <p:nvPr/>
            </p:nvSpPr>
            <p:spPr>
              <a:xfrm>
                <a:off x="9547602" y="3120861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9D003D8-0BC1-A9B7-6902-B9F66475EDDC}"/>
                  </a:ext>
                </a:extLst>
              </p:cNvPr>
              <p:cNvSpPr txBox="1"/>
              <p:nvPr/>
            </p:nvSpPr>
            <p:spPr>
              <a:xfrm>
                <a:off x="10665677" y="5603469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Y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BACFB45-359A-1FF2-055F-F2BBCB39FCCC}"/>
                  </a:ext>
                </a:extLst>
              </p:cNvPr>
              <p:cNvSpPr txBox="1"/>
              <p:nvPr/>
            </p:nvSpPr>
            <p:spPr>
              <a:xfrm>
                <a:off x="8821412" y="1636920"/>
                <a:ext cx="6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Y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A8F4BDB-DC84-3426-4888-C570DDA92CDD}"/>
                  </a:ext>
                </a:extLst>
              </p:cNvPr>
              <p:cNvSpPr txBox="1"/>
              <p:nvPr/>
            </p:nvSpPr>
            <p:spPr>
              <a:xfrm>
                <a:off x="4995024" y="1567993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B73FBA1D-84E8-6292-EBE4-6979BEC5187E}"/>
                  </a:ext>
                </a:extLst>
              </p:cNvPr>
              <p:cNvSpPr txBox="1"/>
              <p:nvPr/>
            </p:nvSpPr>
            <p:spPr>
              <a:xfrm>
                <a:off x="9549842" y="2031299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AA4D9080-0679-7F0C-CD89-FC70562D53FE}"/>
                  </a:ext>
                </a:extLst>
              </p:cNvPr>
              <p:cNvSpPr txBox="1"/>
              <p:nvPr/>
            </p:nvSpPr>
            <p:spPr>
              <a:xfrm>
                <a:off x="10615834" y="3854188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Y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3D731918-BC23-D226-915D-47C3848F8D29}"/>
                  </a:ext>
                </a:extLst>
              </p:cNvPr>
              <p:cNvSpPr txBox="1"/>
              <p:nvPr/>
            </p:nvSpPr>
            <p:spPr>
              <a:xfrm>
                <a:off x="6042769" y="2031299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Y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F85BFCE-8E7E-D367-0EFB-3241C7459BC0}"/>
              </a:ext>
            </a:extLst>
          </p:cNvPr>
          <p:cNvSpPr txBox="1"/>
          <p:nvPr/>
        </p:nvSpPr>
        <p:spPr>
          <a:xfrm>
            <a:off x="781817" y="159916"/>
            <a:ext cx="121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A1BF8E2-E085-CD58-5DBF-2446C60AE04F}"/>
              </a:ext>
            </a:extLst>
          </p:cNvPr>
          <p:cNvSpPr/>
          <p:nvPr/>
        </p:nvSpPr>
        <p:spPr>
          <a:xfrm>
            <a:off x="2044695" y="1236964"/>
            <a:ext cx="1257412" cy="2943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除頻</a:t>
            </a:r>
            <a:r>
              <a:rPr lang="en-US" altLang="zh-TW" sz="1400" dirty="0"/>
              <a:t>25MHZ</a:t>
            </a:r>
            <a:endParaRPr lang="zh-TW" altLang="en-US" sz="1400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61E15785-C932-2A9E-9BF0-6A29D1CE6D16}"/>
              </a:ext>
            </a:extLst>
          </p:cNvPr>
          <p:cNvGrpSpPr/>
          <p:nvPr/>
        </p:nvGrpSpPr>
        <p:grpSpPr>
          <a:xfrm>
            <a:off x="3267020" y="480766"/>
            <a:ext cx="4658883" cy="2654904"/>
            <a:chOff x="2655249" y="939505"/>
            <a:chExt cx="5414094" cy="3481666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1D1E565B-97C5-A485-56B1-77AEC28A459D}"/>
                </a:ext>
              </a:extLst>
            </p:cNvPr>
            <p:cNvSpPr/>
            <p:nvPr/>
          </p:nvSpPr>
          <p:spPr>
            <a:xfrm>
              <a:off x="3563332" y="1659119"/>
              <a:ext cx="4506011" cy="27620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5883F4C7-059E-A676-CEF4-16C1B78A2E04}"/>
                </a:ext>
              </a:extLst>
            </p:cNvPr>
            <p:cNvCxnSpPr/>
            <p:nvPr/>
          </p:nvCxnSpPr>
          <p:spPr>
            <a:xfrm flipV="1">
              <a:off x="3318235" y="1659118"/>
              <a:ext cx="0" cy="2762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C33CA627-7C78-0EE3-DCA2-6C405C19E7FB}"/>
                </a:ext>
              </a:extLst>
            </p:cNvPr>
            <p:cNvCxnSpPr/>
            <p:nvPr/>
          </p:nvCxnSpPr>
          <p:spPr>
            <a:xfrm>
              <a:off x="3789575" y="1404594"/>
              <a:ext cx="41855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F65FA1C2-738F-F016-9D47-99FA96A779D2}"/>
                </a:ext>
              </a:extLst>
            </p:cNvPr>
            <p:cNvSpPr txBox="1"/>
            <p:nvPr/>
          </p:nvSpPr>
          <p:spPr>
            <a:xfrm>
              <a:off x="2655249" y="289402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480</a:t>
              </a:r>
              <a:endParaRPr lang="zh-TW" altLang="en-US" dirty="0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6CC81E79-7E6F-D437-0840-3FB3BC31E160}"/>
                </a:ext>
              </a:extLst>
            </p:cNvPr>
            <p:cNvSpPr txBox="1"/>
            <p:nvPr/>
          </p:nvSpPr>
          <p:spPr>
            <a:xfrm>
              <a:off x="5410986" y="939505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640</a:t>
              </a:r>
              <a:endParaRPr lang="zh-TW" altLang="en-US" dirty="0"/>
            </a:p>
          </p:txBody>
        </p:sp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B2AA1360-4613-248C-5370-9280977EAC79}"/>
                </a:ext>
              </a:extLst>
            </p:cNvPr>
            <p:cNvSpPr/>
            <p:nvPr/>
          </p:nvSpPr>
          <p:spPr>
            <a:xfrm>
              <a:off x="4034672" y="2124208"/>
              <a:ext cx="424206" cy="191989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AB3C4F7E-DA4D-5DDC-158E-83B7BA6B63E1}"/>
                </a:ext>
              </a:extLst>
            </p:cNvPr>
            <p:cNvCxnSpPr/>
            <p:nvPr/>
          </p:nvCxnSpPr>
          <p:spPr>
            <a:xfrm flipV="1">
              <a:off x="4732256" y="2224726"/>
              <a:ext cx="0" cy="1819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27125301-3183-1469-87F3-DAB2DE88F296}"/>
                </a:ext>
              </a:extLst>
            </p:cNvPr>
            <p:cNvCxnSpPr/>
            <p:nvPr/>
          </p:nvCxnSpPr>
          <p:spPr>
            <a:xfrm>
              <a:off x="4034672" y="1960775"/>
              <a:ext cx="5090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C7ECB3A4-F8FB-94F6-18B2-AB7B6190202D}"/>
                </a:ext>
              </a:extLst>
            </p:cNvPr>
            <p:cNvSpPr txBox="1"/>
            <p:nvPr/>
          </p:nvSpPr>
          <p:spPr>
            <a:xfrm>
              <a:off x="4792729" y="2949747"/>
              <a:ext cx="886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240</a:t>
              </a:r>
              <a:endParaRPr lang="zh-TW" altLang="en-US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17CF1B94-74B5-1F3C-29D0-82048D074025}"/>
                </a:ext>
              </a:extLst>
            </p:cNvPr>
            <p:cNvSpPr txBox="1"/>
            <p:nvPr/>
          </p:nvSpPr>
          <p:spPr>
            <a:xfrm>
              <a:off x="4040174" y="165476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60</a:t>
              </a:r>
              <a:endParaRPr lang="zh-TW" altLang="en-US" dirty="0"/>
            </a:p>
          </p:txBody>
        </p:sp>
      </p:grp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DB530115-0C3B-ADB8-3FFF-DCE931BF3F84}"/>
              </a:ext>
            </a:extLst>
          </p:cNvPr>
          <p:cNvCxnSpPr>
            <a:cxnSpLocks/>
          </p:cNvCxnSpPr>
          <p:nvPr/>
        </p:nvCxnSpPr>
        <p:spPr>
          <a:xfrm flipV="1">
            <a:off x="5284831" y="1828448"/>
            <a:ext cx="1964381" cy="9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A06571C-54A4-67E2-A612-9D0763FD50FC}"/>
              </a:ext>
            </a:extLst>
          </p:cNvPr>
          <p:cNvSpPr txBox="1"/>
          <p:nvPr/>
        </p:nvSpPr>
        <p:spPr>
          <a:xfrm>
            <a:off x="6023332" y="1468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1s</a:t>
            </a:r>
            <a:endParaRPr lang="zh-TW" altLang="en-US" dirty="0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ED11614B-B260-1F68-7316-2E5C23C31E53}"/>
              </a:ext>
            </a:extLst>
          </p:cNvPr>
          <p:cNvSpPr/>
          <p:nvPr/>
        </p:nvSpPr>
        <p:spPr>
          <a:xfrm>
            <a:off x="1838227" y="480766"/>
            <a:ext cx="7850111" cy="285255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DC5C4224-8028-4AE2-E6FF-E460B01C2A60}"/>
              </a:ext>
            </a:extLst>
          </p:cNvPr>
          <p:cNvSpPr/>
          <p:nvPr/>
        </p:nvSpPr>
        <p:spPr>
          <a:xfrm>
            <a:off x="301658" y="3413980"/>
            <a:ext cx="11076495" cy="3444020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D75D043-6170-DE12-7801-AEDDB0474BBE}"/>
              </a:ext>
            </a:extLst>
          </p:cNvPr>
          <p:cNvSpPr txBox="1"/>
          <p:nvPr/>
        </p:nvSpPr>
        <p:spPr>
          <a:xfrm>
            <a:off x="9797848" y="13109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螢幕顯示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9D6D2BA-5269-9994-C2FC-BCC9B1EFEBF2}"/>
              </a:ext>
            </a:extLst>
          </p:cNvPr>
          <p:cNvSpPr txBox="1"/>
          <p:nvPr/>
        </p:nvSpPr>
        <p:spPr>
          <a:xfrm>
            <a:off x="9967366" y="29815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乒乓球</a:t>
            </a:r>
          </a:p>
        </p:txBody>
      </p:sp>
    </p:spTree>
    <p:extLst>
      <p:ext uri="{BB962C8B-B14F-4D97-AF65-F5344CB8AC3E}">
        <p14:creationId xmlns:p14="http://schemas.microsoft.com/office/powerpoint/2010/main" val="2596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391</Words>
  <Application>Microsoft Office PowerPoint</Application>
  <PresentationFormat>寬螢幕</PresentationFormat>
  <Paragraphs>93</Paragraphs>
  <Slides>25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新細明體</vt:lpstr>
      <vt:lpstr>標楷體</vt:lpstr>
      <vt:lpstr>Arial</vt:lpstr>
      <vt:lpstr>Calibri</vt:lpstr>
      <vt:lpstr>Calibri Light</vt:lpstr>
      <vt:lpstr>Office 佈景主題</vt:lpstr>
      <vt:lpstr>FPGA期末project</vt:lpstr>
      <vt:lpstr>HW4:螢幕顯示</vt:lpstr>
      <vt:lpstr>PowerPoint 簡報</vt:lpstr>
      <vt:lpstr>PowerPoint 簡報</vt:lpstr>
      <vt:lpstr>PowerPoint 簡報</vt:lpstr>
      <vt:lpstr>PowerPoint 簡報</vt:lpstr>
      <vt:lpstr>HW5:乒乓球螢幕顯示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 HW6-1 FPGA連線</vt:lpstr>
      <vt:lpstr>PowerPoint 簡報</vt:lpstr>
      <vt:lpstr>PowerPoint 簡報</vt:lpstr>
      <vt:lpstr>PowerPoint 簡報</vt:lpstr>
      <vt:lpstr>PowerPoint 簡報</vt:lpstr>
      <vt:lpstr>HW6-2 FPGA連線乒乓球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FPGA期末project</dc:title>
  <dc:creator>C109112153</dc:creator>
  <cp:lastModifiedBy>User</cp:lastModifiedBy>
  <cp:revision>11</cp:revision>
  <dcterms:created xsi:type="dcterms:W3CDTF">2023-01-09T03:10:58Z</dcterms:created>
  <dcterms:modified xsi:type="dcterms:W3CDTF">2023-01-11T08:37:37Z</dcterms:modified>
</cp:coreProperties>
</file>